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5.png"/><Relationship Id="rId7" Type="http://schemas.openxmlformats.org/officeDocument/2006/relationships/image" Target="../media/image126.png"/><Relationship Id="rId8" Type="http://schemas.openxmlformats.org/officeDocument/2006/relationships/image" Target="../media/image12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68.png"/><Relationship Id="rId8" Type="http://schemas.openxmlformats.org/officeDocument/2006/relationships/image" Target="../media/image169.png"/><Relationship Id="rId9" Type="http://schemas.openxmlformats.org/officeDocument/2006/relationships/image" Target="../media/image17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Relationship Id="rId5" Type="http://schemas.openxmlformats.org/officeDocument/2006/relationships/image" Target="../media/image183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73978" y="6553378"/>
            <a:ext cx="1452996" cy="820288"/>
            <a:chOff x="2073978" y="6553378"/>
            <a:chExt cx="1452996" cy="8202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74251" y="6170005"/>
              <a:ext cx="2905992" cy="164057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3978" y="6553378"/>
              <a:ext cx="1452996" cy="82028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0539" y="6397781"/>
            <a:ext cx="1635765" cy="136102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84972" y="5952680"/>
            <a:ext cx="3790429" cy="33136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34935" y="6553378"/>
            <a:ext cx="1247959" cy="704534"/>
            <a:chOff x="10134935" y="6553378"/>
            <a:chExt cx="1247959" cy="70453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33949" y="6224104"/>
              <a:ext cx="2495918" cy="1409069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34935" y="6553378"/>
              <a:ext cx="1247959" cy="70453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89538" y="6343099"/>
            <a:ext cx="1425409" cy="11563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47934" y="6098719"/>
            <a:ext cx="4619938" cy="4373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369974" y="4709917"/>
            <a:ext cx="908804" cy="865881"/>
            <a:chOff x="16369974" y="4709917"/>
            <a:chExt cx="908804" cy="8658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69974" y="4709917"/>
              <a:ext cx="908804" cy="8658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369974" y="2191180"/>
            <a:ext cx="622106" cy="784161"/>
            <a:chOff x="16369974" y="2191180"/>
            <a:chExt cx="622106" cy="78416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69974" y="2191180"/>
              <a:ext cx="622106" cy="7841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1085" y="2975341"/>
            <a:ext cx="1405786" cy="2098189"/>
            <a:chOff x="1371085" y="2975341"/>
            <a:chExt cx="1405786" cy="209818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71085" y="2975341"/>
              <a:ext cx="1405786" cy="20981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59980" y="257114"/>
            <a:ext cx="14753950" cy="26188262"/>
            <a:chOff x="1659980" y="257114"/>
            <a:chExt cx="14753950" cy="261882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9980" y="257114"/>
              <a:ext cx="14753950" cy="261882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5745398" y="-1329644"/>
            <a:ext cx="6171429" cy="12648325"/>
            <a:chOff x="-5745398" y="-1329644"/>
            <a:chExt cx="6171429" cy="1264832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5745398" y="-1329644"/>
              <a:ext cx="6171429" cy="126483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975371" y="-5650578"/>
            <a:ext cx="21929522" cy="6171429"/>
            <a:chOff x="-975371" y="-5650578"/>
            <a:chExt cx="21929522" cy="617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975371" y="-5650578"/>
              <a:ext cx="21929522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1036022" y="9762559"/>
            <a:ext cx="22798076" cy="6171429"/>
            <a:chOff x="-1036022" y="9762559"/>
            <a:chExt cx="22798076" cy="617142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1036022" y="9762559"/>
              <a:ext cx="22798076" cy="61714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868437" y="-110374"/>
            <a:ext cx="6171429" cy="11692791"/>
            <a:chOff x="17868437" y="-110374"/>
            <a:chExt cx="6171429" cy="1169279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868437" y="-110374"/>
              <a:ext cx="6171429" cy="116927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4734" y="123224"/>
            <a:ext cx="8934236" cy="60309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9594" y="810256"/>
            <a:ext cx="1848128" cy="347352"/>
            <a:chOff x="749594" y="810256"/>
            <a:chExt cx="1848128" cy="3473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594" y="810256"/>
              <a:ext cx="1848128" cy="3473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97" y="727663"/>
            <a:ext cx="2014629" cy="6141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72890" y="462575"/>
            <a:ext cx="13061573" cy="9341112"/>
            <a:chOff x="8172890" y="462575"/>
            <a:chExt cx="13061573" cy="93411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72890" y="462575"/>
              <a:ext cx="13061573" cy="93411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4902" y="5289715"/>
            <a:ext cx="7842998" cy="283386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2829" y="4045871"/>
            <a:ext cx="5642007" cy="152656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25616" y="641135"/>
            <a:ext cx="11034482" cy="9003444"/>
            <a:chOff x="3625616" y="641135"/>
            <a:chExt cx="11034482" cy="90034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25616" y="641135"/>
              <a:ext cx="11034482" cy="90034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189" y="672337"/>
            <a:ext cx="17343938" cy="9331072"/>
            <a:chOff x="537189" y="672337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189" y="672337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3975" y="1825575"/>
            <a:ext cx="9554015" cy="71754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75387" y="672337"/>
            <a:ext cx="7005740" cy="9341112"/>
            <a:chOff x="10875387" y="672337"/>
            <a:chExt cx="7005740" cy="93411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75387" y="672337"/>
              <a:ext cx="7005740" cy="93411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403" y="402451"/>
            <a:ext cx="9962786" cy="71921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38095" y="1447619"/>
            <a:ext cx="2199734" cy="413435"/>
            <a:chOff x="1638095" y="1447619"/>
            <a:chExt cx="2199734" cy="4134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8095" y="1447619"/>
              <a:ext cx="2199734" cy="4134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9951" y="1350553"/>
            <a:ext cx="2418361" cy="7272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02459" y="1476568"/>
            <a:ext cx="9110823" cy="7332578"/>
            <a:chOff x="8302459" y="1476568"/>
            <a:chExt cx="9110823" cy="73325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02459" y="1476568"/>
              <a:ext cx="9110823" cy="73325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451" y="328775"/>
            <a:ext cx="8745624" cy="7248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38095" y="1447619"/>
            <a:ext cx="2199734" cy="413435"/>
            <a:chOff x="1638095" y="1447619"/>
            <a:chExt cx="2199734" cy="4134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8095" y="1447619"/>
              <a:ext cx="2199734" cy="4134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9951" y="1350553"/>
            <a:ext cx="2418361" cy="7272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34243" y="462575"/>
            <a:ext cx="9722162" cy="9341112"/>
            <a:chOff x="9034243" y="462575"/>
            <a:chExt cx="9722162" cy="93411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34243" y="462575"/>
              <a:ext cx="9722162" cy="93411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95235" y="5313482"/>
            <a:ext cx="3139008" cy="4494911"/>
            <a:chOff x="5895235" y="5313482"/>
            <a:chExt cx="3139008" cy="449491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5235" y="5313482"/>
              <a:ext cx="3139008" cy="449491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8983" y="4445097"/>
            <a:ext cx="5798029" cy="14878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84" y="198420"/>
            <a:ext cx="10271805" cy="86891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38095" y="1447619"/>
            <a:ext cx="2199734" cy="413435"/>
            <a:chOff x="1638095" y="1447619"/>
            <a:chExt cx="2199734" cy="4134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8095" y="1447619"/>
              <a:ext cx="2199734" cy="4134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9951" y="1350553"/>
            <a:ext cx="2418361" cy="7272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991358" y="462575"/>
            <a:ext cx="10294356" cy="9341112"/>
            <a:chOff x="7991358" y="462575"/>
            <a:chExt cx="10294356" cy="93411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91358" y="462575"/>
              <a:ext cx="10294356" cy="93411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985" y="5491840"/>
            <a:ext cx="7319268" cy="266159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403" y="366870"/>
            <a:ext cx="8855120" cy="73439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38095" y="1447619"/>
            <a:ext cx="2199734" cy="413435"/>
            <a:chOff x="1638095" y="1447619"/>
            <a:chExt cx="2199734" cy="4134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8095" y="1447619"/>
              <a:ext cx="2199734" cy="4134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9951" y="1350553"/>
            <a:ext cx="2418361" cy="7272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09086" y="462575"/>
            <a:ext cx="7005740" cy="9341112"/>
            <a:chOff x="10809086" y="462575"/>
            <a:chExt cx="7005740" cy="93411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09086" y="462575"/>
              <a:ext cx="7005740" cy="93411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82735" y="1479846"/>
            <a:ext cx="3006370" cy="7507971"/>
            <a:chOff x="7282735" y="1479846"/>
            <a:chExt cx="3006370" cy="75079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2735" y="1479846"/>
              <a:ext cx="3006370" cy="75079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2155" y="5062859"/>
            <a:ext cx="4074334" cy="148784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5403" y="366870"/>
            <a:ext cx="13424758" cy="73439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38095" y="1447619"/>
            <a:ext cx="2199734" cy="413435"/>
            <a:chOff x="1638095" y="1447619"/>
            <a:chExt cx="2199734" cy="4134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8095" y="1447619"/>
              <a:ext cx="2199734" cy="4134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9951" y="1350553"/>
            <a:ext cx="2418361" cy="7272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61390" y="462575"/>
            <a:ext cx="7853436" cy="9341112"/>
            <a:chOff x="9961390" y="462575"/>
            <a:chExt cx="7853436" cy="93411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61390" y="462575"/>
              <a:ext cx="7853436" cy="93411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89410" y="3636965"/>
            <a:ext cx="3477551" cy="6171429"/>
            <a:chOff x="7589410" y="3636965"/>
            <a:chExt cx="3477551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89410" y="3636965"/>
              <a:ext cx="3477551" cy="61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2155" y="5062859"/>
            <a:ext cx="5971296" cy="108630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451" y="385918"/>
            <a:ext cx="9915167" cy="849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38095" y="1447619"/>
            <a:ext cx="2199734" cy="413435"/>
            <a:chOff x="1638095" y="1447619"/>
            <a:chExt cx="2199734" cy="4134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8095" y="1447619"/>
              <a:ext cx="2199734" cy="4134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9951" y="1350553"/>
            <a:ext cx="2418361" cy="7272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8185" y="462575"/>
            <a:ext cx="8486641" cy="9341112"/>
            <a:chOff x="9328185" y="462575"/>
            <a:chExt cx="8486641" cy="93411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8185" y="462575"/>
              <a:ext cx="8486641" cy="93411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07207" y="7005694"/>
            <a:ext cx="8470629" cy="2359554"/>
            <a:chOff x="1607207" y="7005694"/>
            <a:chExt cx="8470629" cy="235955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7207" y="7005694"/>
              <a:ext cx="8470629" cy="235955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2155" y="5062859"/>
            <a:ext cx="6590258" cy="18739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451" y="366870"/>
            <a:ext cx="11707072" cy="861299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38095" y="1447619"/>
            <a:ext cx="2199734" cy="413435"/>
            <a:chOff x="1638095" y="1447619"/>
            <a:chExt cx="2199734" cy="4134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8095" y="1447619"/>
              <a:ext cx="2199734" cy="4134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49951" y="1350553"/>
            <a:ext cx="2418361" cy="7272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28185" y="462575"/>
            <a:ext cx="8486641" cy="9341112"/>
            <a:chOff x="9328185" y="462575"/>
            <a:chExt cx="8486641" cy="93411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28185" y="462575"/>
              <a:ext cx="8486641" cy="93411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2155" y="5062859"/>
            <a:ext cx="4437268" cy="7002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246556" y="-1158119"/>
            <a:ext cx="12563415" cy="80438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36718" y="872633"/>
            <a:ext cx="2478071" cy="28321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83913" y="872633"/>
            <a:ext cx="2630452" cy="28321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66746" y="2658871"/>
            <a:ext cx="5019349" cy="254082"/>
            <a:chOff x="10266746" y="2658871"/>
            <a:chExt cx="5019349" cy="2540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66746" y="2658871"/>
              <a:ext cx="5019349" cy="2540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168397" y="2658871"/>
            <a:ext cx="5019349" cy="254082"/>
            <a:chOff x="4168397" y="2658871"/>
            <a:chExt cx="5019349" cy="2540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8397" y="2658871"/>
              <a:ext cx="5019349" cy="2540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44761" y="3051488"/>
            <a:ext cx="2256328" cy="218294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43043" y="3021078"/>
            <a:ext cx="3502185" cy="16542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38213" y="1659145"/>
            <a:ext cx="8011288" cy="125043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28092" y="1657364"/>
            <a:ext cx="7369592" cy="124478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836718" y="4836162"/>
            <a:ext cx="2630452" cy="283219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168397" y="6622401"/>
            <a:ext cx="5019349" cy="254082"/>
            <a:chOff x="4168397" y="6622401"/>
            <a:chExt cx="5019349" cy="2540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68397" y="6622401"/>
              <a:ext cx="5019349" cy="25408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54285" y="7026787"/>
            <a:ext cx="5060023" cy="215763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64852" y="5620402"/>
            <a:ext cx="1429421" cy="122746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35082" y="4826778"/>
            <a:ext cx="2687594" cy="286033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66746" y="6622401"/>
            <a:ext cx="5019349" cy="254082"/>
            <a:chOff x="10266746" y="6622401"/>
            <a:chExt cx="5019349" cy="25408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66746" y="6622401"/>
              <a:ext cx="5019349" cy="25408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143126" y="6958240"/>
            <a:ext cx="1925336" cy="157541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005288" y="5652619"/>
            <a:ext cx="2870848" cy="117110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8095" y="1447619"/>
            <a:ext cx="2199734" cy="413435"/>
            <a:chOff x="1638095" y="1447619"/>
            <a:chExt cx="2199734" cy="4134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8095" y="1447619"/>
              <a:ext cx="2199734" cy="41343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9951" y="1350553"/>
            <a:ext cx="2418361" cy="7272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03982" y="789472"/>
            <a:ext cx="4369634" cy="14028825"/>
            <a:chOff x="4303982" y="789472"/>
            <a:chExt cx="4369634" cy="140288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03982" y="789472"/>
              <a:ext cx="4369634" cy="140288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-4374872"/>
            <a:ext cx="4369634" cy="14028825"/>
            <a:chOff x="9142857" y="-4374872"/>
            <a:chExt cx="4369634" cy="1402882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-4374872"/>
              <a:ext cx="4369634" cy="140288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82104" y="1099396"/>
            <a:ext cx="6052060" cy="56628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66984" y="-71979"/>
            <a:ext cx="6118727" cy="56533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3533" y="743988"/>
            <a:ext cx="1746048" cy="328166"/>
            <a:chOff x="843533" y="743988"/>
            <a:chExt cx="1746048" cy="3281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533" y="743988"/>
              <a:ext cx="1746048" cy="32816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1187" y="665952"/>
            <a:ext cx="1901652" cy="5802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09086" y="462575"/>
            <a:ext cx="7005740" cy="9341112"/>
            <a:chOff x="10809086" y="462575"/>
            <a:chExt cx="7005740" cy="93411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09086" y="462575"/>
              <a:ext cx="7005740" cy="93411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8290" y="4883281"/>
            <a:ext cx="5713029" cy="27557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0263" y="3851091"/>
            <a:ext cx="2148283" cy="143979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82104" y="1099396"/>
            <a:ext cx="6052060" cy="56628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66984" y="-71979"/>
            <a:ext cx="6118727" cy="56533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3533" y="743988"/>
            <a:ext cx="1746048" cy="328166"/>
            <a:chOff x="843533" y="743988"/>
            <a:chExt cx="1746048" cy="3281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533" y="743988"/>
              <a:ext cx="1746048" cy="32816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1187" y="665952"/>
            <a:ext cx="1901652" cy="5802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09086" y="462575"/>
            <a:ext cx="7005740" cy="9341112"/>
            <a:chOff x="10809086" y="462575"/>
            <a:chExt cx="7005740" cy="93411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09086" y="462575"/>
              <a:ext cx="7005740" cy="93411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8290" y="4883281"/>
            <a:ext cx="6333915" cy="27557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0263" y="3851091"/>
            <a:ext cx="2148283" cy="143979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82104" y="1099396"/>
            <a:ext cx="6052060" cy="56628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66984" y="-71979"/>
            <a:ext cx="6118727" cy="56533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3533" y="743988"/>
            <a:ext cx="1746048" cy="328166"/>
            <a:chOff x="843533" y="743988"/>
            <a:chExt cx="1746048" cy="3281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533" y="743988"/>
              <a:ext cx="1746048" cy="32816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1187" y="665952"/>
            <a:ext cx="1901652" cy="5802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09086" y="462575"/>
            <a:ext cx="7005740" cy="9341112"/>
            <a:chOff x="10809086" y="462575"/>
            <a:chExt cx="7005740" cy="93411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09086" y="462575"/>
              <a:ext cx="7005740" cy="93411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9243" y="4803605"/>
            <a:ext cx="9901142" cy="18106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0263" y="3851091"/>
            <a:ext cx="2148283" cy="143979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82104" y="1099396"/>
            <a:ext cx="6052060" cy="566285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66984" y="-71979"/>
            <a:ext cx="6118727" cy="565332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3533" y="743988"/>
            <a:ext cx="1746048" cy="328166"/>
            <a:chOff x="843533" y="743988"/>
            <a:chExt cx="1746048" cy="32816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3533" y="743988"/>
              <a:ext cx="1746048" cy="32816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1187" y="665952"/>
            <a:ext cx="1901652" cy="5802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09086" y="462575"/>
            <a:ext cx="7005740" cy="9341112"/>
            <a:chOff x="10809086" y="462575"/>
            <a:chExt cx="7005740" cy="934111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09086" y="462575"/>
              <a:ext cx="7005740" cy="934111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58767" y="4804776"/>
            <a:ext cx="4923791" cy="18012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0263" y="3867501"/>
            <a:ext cx="3736092" cy="139056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58717" y="2148618"/>
            <a:ext cx="8656189" cy="1486277"/>
            <a:chOff x="4858717" y="2148618"/>
            <a:chExt cx="8656189" cy="148627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46335" y="562278"/>
              <a:ext cx="11757916" cy="718904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15814" y="545743"/>
              <a:ext cx="9087469" cy="718369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4717" y="3893336"/>
            <a:ext cx="5182791" cy="8167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79653" y="4601743"/>
            <a:ext cx="4570461" cy="3637927"/>
            <a:chOff x="1779653" y="4601743"/>
            <a:chExt cx="4570461" cy="363792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9653" y="4601743"/>
              <a:ext cx="4570461" cy="363792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72174" y="3901345"/>
            <a:ext cx="4819048" cy="8022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857626" y="4601743"/>
            <a:ext cx="4570461" cy="3659905"/>
            <a:chOff x="6857626" y="4601743"/>
            <a:chExt cx="4570461" cy="3659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7626" y="4601743"/>
              <a:ext cx="4570461" cy="36599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2936" y="3891821"/>
            <a:ext cx="5162619" cy="8117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072597" y="4601743"/>
            <a:ext cx="4570461" cy="3659905"/>
            <a:chOff x="12072597" y="4601743"/>
            <a:chExt cx="4570461" cy="365990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72597" y="4601743"/>
              <a:ext cx="4570461" cy="36599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40604" y="464842"/>
            <a:ext cx="15581137" cy="111689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51453" y="2252284"/>
            <a:ext cx="15603110" cy="118092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60984" y="5333613"/>
            <a:ext cx="747311" cy="712015"/>
            <a:chOff x="12960984" y="5333613"/>
            <a:chExt cx="747311" cy="71201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0984" y="5333613"/>
              <a:ext cx="747311" cy="7120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53835" y="3385318"/>
            <a:ext cx="914799" cy="1365371"/>
            <a:chOff x="4753835" y="3385318"/>
            <a:chExt cx="914799" cy="13653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3835" y="3385318"/>
              <a:ext cx="914799" cy="13653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21576" y="3867283"/>
            <a:ext cx="517191" cy="651916"/>
            <a:chOff x="12421576" y="3867283"/>
            <a:chExt cx="517191" cy="6519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21576" y="3867283"/>
              <a:ext cx="517191" cy="6519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67390" y="6254156"/>
            <a:ext cx="755080" cy="951773"/>
            <a:chOff x="6067390" y="6254156"/>
            <a:chExt cx="755080" cy="9517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7390" y="6254156"/>
              <a:ext cx="755080" cy="9517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451" y="1820194"/>
            <a:ext cx="7642129" cy="71915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3975" y="385918"/>
            <a:ext cx="7604034" cy="71915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09086" y="462575"/>
            <a:ext cx="7005740" cy="9341112"/>
            <a:chOff x="10809086" y="462575"/>
            <a:chExt cx="7005740" cy="93411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09086" y="462575"/>
              <a:ext cx="7005740" cy="934111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51002" y="6419498"/>
            <a:ext cx="6177181" cy="34629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3863" y="663478"/>
            <a:ext cx="6658607" cy="55129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44522" y="-425391"/>
            <a:ext cx="6845148" cy="56477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09086" y="462575"/>
            <a:ext cx="7005740" cy="9341112"/>
            <a:chOff x="10809086" y="462575"/>
            <a:chExt cx="7005740" cy="93411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09086" y="462575"/>
              <a:ext cx="7005740" cy="934111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2415" y="3066343"/>
            <a:ext cx="9983131" cy="535861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541" y="199491"/>
            <a:ext cx="5138940" cy="38281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809086" y="462575"/>
            <a:ext cx="7005740" cy="9341112"/>
            <a:chOff x="10809086" y="462575"/>
            <a:chExt cx="7005740" cy="93411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09086" y="462575"/>
              <a:ext cx="7005740" cy="934111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881" y="2480573"/>
            <a:ext cx="6096666" cy="70215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4734" y="123224"/>
            <a:ext cx="8934236" cy="60309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9594" y="810256"/>
            <a:ext cx="1848128" cy="347352"/>
            <a:chOff x="749594" y="810256"/>
            <a:chExt cx="1848128" cy="3473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594" y="810256"/>
              <a:ext cx="1848128" cy="3473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97" y="727663"/>
            <a:ext cx="2014629" cy="6141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15361" y="1496783"/>
            <a:ext cx="10452593" cy="7407328"/>
            <a:chOff x="7215361" y="1496783"/>
            <a:chExt cx="10452593" cy="74073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15361" y="1496783"/>
              <a:ext cx="10452593" cy="740732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4903" y="5289715"/>
            <a:ext cx="6294731" cy="208364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2829" y="4045871"/>
            <a:ext cx="5642007" cy="15265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4734" y="123224"/>
            <a:ext cx="8934236" cy="60309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9594" y="810256"/>
            <a:ext cx="1848128" cy="347352"/>
            <a:chOff x="749594" y="810256"/>
            <a:chExt cx="1848128" cy="3473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594" y="810256"/>
              <a:ext cx="1848128" cy="3473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97" y="727663"/>
            <a:ext cx="2014629" cy="6141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621622" y="462575"/>
            <a:ext cx="12919073" cy="9341112"/>
            <a:chOff x="9621622" y="462575"/>
            <a:chExt cx="12919073" cy="93411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21622" y="462575"/>
              <a:ext cx="12919073" cy="93411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4902" y="5289715"/>
            <a:ext cx="7950417" cy="20866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2829" y="4045871"/>
            <a:ext cx="5642007" cy="152656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4734" y="123224"/>
            <a:ext cx="8934236" cy="60309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9594" y="810256"/>
            <a:ext cx="1848128" cy="347352"/>
            <a:chOff x="749594" y="810256"/>
            <a:chExt cx="1848128" cy="3473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594" y="810256"/>
              <a:ext cx="1848128" cy="3473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97" y="727663"/>
            <a:ext cx="2014629" cy="6141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09086" y="462575"/>
            <a:ext cx="7005740" cy="9341112"/>
            <a:chOff x="10809086" y="462575"/>
            <a:chExt cx="7005740" cy="93411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09086" y="462575"/>
              <a:ext cx="7005740" cy="93411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28005" y="472301"/>
            <a:ext cx="12955125" cy="9341112"/>
            <a:chOff x="9728005" y="472301"/>
            <a:chExt cx="12955125" cy="934111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28005" y="472301"/>
              <a:ext cx="12955125" cy="934111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4902" y="5289715"/>
            <a:ext cx="7910303" cy="131738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2829" y="4045871"/>
            <a:ext cx="5642007" cy="15265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77D6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0888" y="477321"/>
            <a:ext cx="17343938" cy="9331072"/>
            <a:chOff x="470888" y="477321"/>
            <a:chExt cx="17343938" cy="933107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888" y="477321"/>
              <a:ext cx="17343938" cy="933107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424734" y="123224"/>
            <a:ext cx="8934236" cy="60309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9594" y="810256"/>
            <a:ext cx="1848128" cy="347352"/>
            <a:chOff x="749594" y="810256"/>
            <a:chExt cx="1848128" cy="3473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9594" y="810256"/>
              <a:ext cx="1848128" cy="3473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97" y="727663"/>
            <a:ext cx="2014629" cy="6141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61776" y="472301"/>
            <a:ext cx="6208494" cy="9341112"/>
            <a:chOff x="12061776" y="472301"/>
            <a:chExt cx="6208494" cy="93411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61776" y="472301"/>
              <a:ext cx="6208494" cy="934111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4902" y="5289715"/>
            <a:ext cx="8987227" cy="208661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62829" y="4045871"/>
            <a:ext cx="5642007" cy="15265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2023-09-11T05:46:06Z</dcterms:created>
  <dcterms:modified xsi:type="dcterms:W3CDTF">2023-09-11T05:46:06Z</dcterms:modified>
</cp:coreProperties>
</file>